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300" r:id="rId4"/>
    <p:sldId id="259" r:id="rId5"/>
    <p:sldId id="286" r:id="rId6"/>
    <p:sldId id="287" r:id="rId7"/>
    <p:sldId id="288" r:id="rId8"/>
    <p:sldId id="280" r:id="rId9"/>
    <p:sldId id="303" r:id="rId10"/>
    <p:sldId id="304" r:id="rId11"/>
    <p:sldId id="305" r:id="rId12"/>
    <p:sldId id="306" r:id="rId13"/>
    <p:sldId id="289" r:id="rId14"/>
    <p:sldId id="290" r:id="rId15"/>
    <p:sldId id="301" r:id="rId16"/>
    <p:sldId id="302" r:id="rId17"/>
  </p:sldIdLst>
  <p:sldSz cx="18288000" cy="10287000"/>
  <p:notesSz cx="6858000" cy="9144000"/>
  <p:embeddedFontLst>
    <p:embeddedFont>
      <p:font typeface="Bricolage Grotesque Bold" panose="020B0604020202020204" charset="0"/>
      <p:regular r:id="rId18"/>
    </p:embeddedFont>
    <p:embeddedFont>
      <p:font typeface="Bricolage Grotesque" panose="020B060402020202020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22" autoAdjust="0"/>
  </p:normalViewPr>
  <p:slideViewPr>
    <p:cSldViewPr>
      <p:cViewPr varScale="1">
        <p:scale>
          <a:sx n="77" d="100"/>
          <a:sy n="77" d="100"/>
        </p:scale>
        <p:origin x="39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2026-01-17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5677043" y="6462606"/>
            <a:ext cx="3467057" cy="4305236"/>
            <a:chOff x="0" y="0"/>
            <a:chExt cx="4622743" cy="5740315"/>
          </a:xfrm>
        </p:grpSpPr>
        <p:sp>
          <p:nvSpPr>
            <p:cNvPr id="5" name="Freeform 5"/>
            <p:cNvSpPr/>
            <p:nvPr/>
          </p:nvSpPr>
          <p:spPr>
            <a:xfrm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l="l" t="t" r="r" b="b"/>
              <a:pathLst>
                <a:path w="4872155" h="1665391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4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6" name="Group 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95462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954623" h="336039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64748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lIns="18752" tIns="18752" rIns="18752" bIns="1875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9" name="TextBox 9"/>
          <p:cNvSpPr txBox="1"/>
          <p:nvPr/>
        </p:nvSpPr>
        <p:spPr>
          <a:xfrm>
            <a:off x="1371600" y="2476500"/>
            <a:ext cx="17378364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400" b="1" dirty="0"/>
              <a:t>BUỔI 10 CONTEXT API &amp; GLOBAL STATE</a:t>
            </a:r>
            <a:endParaRPr lang="en-US" sz="6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5448300"/>
            <a:ext cx="11591759" cy="29529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200" y="800100"/>
            <a:ext cx="182118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Một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số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Component hay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sử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dụng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4148" y="2171700"/>
            <a:ext cx="6115904" cy="750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155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200" y="800100"/>
            <a:ext cx="18211800" cy="9155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Cách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cài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đặt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và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sử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dụng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300" y="2476500"/>
            <a:ext cx="10515600" cy="633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19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200" y="800100"/>
            <a:ext cx="18211800" cy="9155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Lưu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ý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7400" y="2705100"/>
            <a:ext cx="7934325" cy="59531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43000" y="3543300"/>
            <a:ext cx="5715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 err="1" smtClean="0"/>
              <a:t>Một</a:t>
            </a:r>
            <a:r>
              <a:rPr lang="en-US" sz="2500" dirty="0" smtClean="0"/>
              <a:t> </a:t>
            </a:r>
            <a:r>
              <a:rPr lang="en-US" sz="2500" dirty="0" err="1" smtClean="0"/>
              <a:t>số</a:t>
            </a:r>
            <a:r>
              <a:rPr lang="en-US" sz="2500" dirty="0" smtClean="0"/>
              <a:t> UI Kit </a:t>
            </a:r>
            <a:r>
              <a:rPr lang="en-US" sz="2500" dirty="0" err="1" smtClean="0"/>
              <a:t>được</a:t>
            </a:r>
            <a:r>
              <a:rPr lang="en-US" sz="2500" dirty="0" smtClean="0"/>
              <a:t> </a:t>
            </a:r>
            <a:r>
              <a:rPr lang="en-US" sz="2500" dirty="0" err="1" smtClean="0"/>
              <a:t>lấy</a:t>
            </a:r>
            <a:r>
              <a:rPr lang="en-US" sz="2500" dirty="0" smtClean="0"/>
              <a:t> </a:t>
            </a:r>
            <a:r>
              <a:rPr lang="en-US" sz="2500" dirty="0" err="1" smtClean="0"/>
              <a:t>từ</a:t>
            </a:r>
            <a:r>
              <a:rPr lang="en-US" sz="2500" dirty="0" smtClean="0"/>
              <a:t> Radix-UI, </a:t>
            </a:r>
            <a:r>
              <a:rPr lang="en-US" sz="2500" dirty="0" err="1" smtClean="0"/>
              <a:t>nên</a:t>
            </a:r>
            <a:r>
              <a:rPr lang="en-US" sz="2500" dirty="0" smtClean="0"/>
              <a:t> </a:t>
            </a:r>
            <a:r>
              <a:rPr lang="en-US" sz="2500" dirty="0" err="1" smtClean="0"/>
              <a:t>phần</a:t>
            </a:r>
            <a:r>
              <a:rPr lang="en-US" sz="2500" dirty="0" smtClean="0"/>
              <a:t> docs </a:t>
            </a:r>
            <a:r>
              <a:rPr lang="en-US" sz="2500" dirty="0" err="1" smtClean="0"/>
              <a:t>hướng</a:t>
            </a:r>
            <a:r>
              <a:rPr lang="en-US" sz="2500" dirty="0" smtClean="0"/>
              <a:t> </a:t>
            </a:r>
            <a:r>
              <a:rPr lang="en-US" sz="2500" dirty="0" err="1" smtClean="0"/>
              <a:t>dẫn</a:t>
            </a:r>
            <a:r>
              <a:rPr lang="en-US" sz="2500" dirty="0" smtClean="0"/>
              <a:t> </a:t>
            </a:r>
            <a:r>
              <a:rPr lang="en-US" sz="2500" dirty="0" err="1" smtClean="0"/>
              <a:t>tương</a:t>
            </a:r>
            <a:r>
              <a:rPr lang="en-US" sz="2500" dirty="0" smtClean="0"/>
              <a:t> </a:t>
            </a:r>
            <a:r>
              <a:rPr lang="en-US" sz="2500" dirty="0" err="1" smtClean="0"/>
              <a:t>tác</a:t>
            </a:r>
            <a:r>
              <a:rPr lang="en-US" sz="2500" dirty="0" smtClean="0"/>
              <a:t>, </a:t>
            </a:r>
            <a:r>
              <a:rPr lang="en-US" sz="2500" dirty="0" err="1" smtClean="0"/>
              <a:t>các</a:t>
            </a:r>
            <a:r>
              <a:rPr lang="en-US" sz="2500" dirty="0" smtClean="0"/>
              <a:t> </a:t>
            </a:r>
            <a:r>
              <a:rPr lang="en-US" sz="2500" dirty="0" err="1" smtClean="0"/>
              <a:t>hàm</a:t>
            </a:r>
            <a:r>
              <a:rPr lang="en-US" sz="2500" dirty="0" smtClean="0"/>
              <a:t> change value </a:t>
            </a:r>
            <a:r>
              <a:rPr lang="en-US" sz="2500" dirty="0" err="1" smtClean="0"/>
              <a:t>của</a:t>
            </a:r>
            <a:r>
              <a:rPr lang="en-US" sz="2500" dirty="0" smtClean="0"/>
              <a:t> </a:t>
            </a:r>
            <a:r>
              <a:rPr lang="en-US" sz="2500" dirty="0" err="1" smtClean="0"/>
              <a:t>nó</a:t>
            </a:r>
            <a:r>
              <a:rPr lang="en-US" sz="2500" dirty="0" smtClean="0"/>
              <a:t> </a:t>
            </a:r>
            <a:r>
              <a:rPr lang="en-US" sz="2500" dirty="0" err="1" smtClean="0"/>
              <a:t>không</a:t>
            </a:r>
            <a:r>
              <a:rPr lang="en-US" sz="2500" dirty="0" smtClean="0"/>
              <a:t> </a:t>
            </a:r>
            <a:r>
              <a:rPr lang="en-US" sz="2500" dirty="0" err="1" smtClean="0"/>
              <a:t>có</a:t>
            </a:r>
            <a:endParaRPr lang="en-US" sz="2500" dirty="0" smtClean="0"/>
          </a:p>
          <a:p>
            <a:endParaRPr lang="en-US" sz="2500" dirty="0"/>
          </a:p>
          <a:p>
            <a:r>
              <a:rPr lang="en-US" sz="2500" dirty="0" err="1" smtClean="0"/>
              <a:t>Truy</a:t>
            </a:r>
            <a:r>
              <a:rPr lang="en-US" sz="2500" dirty="0" smtClean="0"/>
              <a:t> </a:t>
            </a:r>
            <a:r>
              <a:rPr lang="en-US" sz="2500" dirty="0" err="1" smtClean="0"/>
              <a:t>cập</a:t>
            </a:r>
            <a:r>
              <a:rPr lang="en-US" sz="2500" dirty="0" smtClean="0"/>
              <a:t> </a:t>
            </a:r>
            <a:r>
              <a:rPr lang="en-US" sz="2500" dirty="0" err="1" smtClean="0"/>
              <a:t>vào</a:t>
            </a:r>
            <a:r>
              <a:rPr lang="en-US" sz="2500" dirty="0" smtClean="0"/>
              <a:t> radix-ui.com </a:t>
            </a:r>
            <a:r>
              <a:rPr lang="en-US" sz="2500" dirty="0" err="1" smtClean="0"/>
              <a:t>hoặc</a:t>
            </a:r>
            <a:r>
              <a:rPr lang="en-US" sz="2500" dirty="0" smtClean="0"/>
              <a:t> click </a:t>
            </a:r>
            <a:r>
              <a:rPr lang="en-US" sz="2500" dirty="0" err="1" smtClean="0"/>
              <a:t>trực</a:t>
            </a:r>
            <a:r>
              <a:rPr lang="en-US" sz="2500" dirty="0" smtClean="0"/>
              <a:t> </a:t>
            </a:r>
            <a:r>
              <a:rPr lang="en-US" sz="2500" dirty="0" err="1" smtClean="0"/>
              <a:t>tiếp</a:t>
            </a:r>
            <a:endParaRPr lang="en-US" sz="2500" dirty="0" smtClean="0"/>
          </a:p>
          <a:p>
            <a:endParaRPr lang="en-US" sz="2500" dirty="0"/>
          </a:p>
          <a:p>
            <a:endParaRPr lang="en-US" sz="2500" dirty="0"/>
          </a:p>
        </p:txBody>
      </p:sp>
      <p:sp>
        <p:nvSpPr>
          <p:cNvPr id="6" name="Rectangle 5"/>
          <p:cNvSpPr/>
          <p:nvPr/>
        </p:nvSpPr>
        <p:spPr>
          <a:xfrm>
            <a:off x="1158658" y="6210300"/>
            <a:ext cx="60663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https://www.radix-ui.com/primitives/docs/components/dialog</a:t>
            </a:r>
          </a:p>
        </p:txBody>
      </p:sp>
    </p:spTree>
    <p:extLst>
      <p:ext uri="{BB962C8B-B14F-4D97-AF65-F5344CB8AC3E}">
        <p14:creationId xmlns:p14="http://schemas.microsoft.com/office/powerpoint/2010/main" val="817181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330" y="2400300"/>
            <a:ext cx="1716014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2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/>
          <p:cNvSpPr txBox="1"/>
          <p:nvPr/>
        </p:nvSpPr>
        <p:spPr>
          <a:xfrm>
            <a:off x="152400" y="723900"/>
            <a:ext cx="38100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1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2" name="Screen Recording 2026-01-17 09151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6085" y="2171700"/>
            <a:ext cx="15271630" cy="71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012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/>
          <p:cNvSpPr txBox="1"/>
          <p:nvPr/>
        </p:nvSpPr>
        <p:spPr>
          <a:xfrm>
            <a:off x="152400" y="723900"/>
            <a:ext cx="38100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2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Screen Recording 2026-01-17 0923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5400" y="2781300"/>
            <a:ext cx="15124134" cy="6368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812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/>
          <p:cNvSpPr txBox="1"/>
          <p:nvPr/>
        </p:nvSpPr>
        <p:spPr>
          <a:xfrm>
            <a:off x="152400" y="723900"/>
            <a:ext cx="38100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3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2" name="Screen Recording 2026-01-17 09564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67600" y="495300"/>
            <a:ext cx="9201150" cy="885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4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16205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Nội dung buổi học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191000" y="3009900"/>
            <a:ext cx="9678972" cy="2808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864" lvl="1" indent="-377932">
              <a:lnSpc>
                <a:spcPts val="7282"/>
              </a:lnSpc>
              <a:buFontTx/>
              <a:buAutoNum type="arabicPeriod"/>
            </a:pP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Context API </a:t>
            </a:r>
            <a:endParaRPr lang="en-US" sz="3500" b="1" dirty="0" smtClean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  <a:p>
            <a:pPr marL="755864" lvl="1" indent="-377932">
              <a:lnSpc>
                <a:spcPts val="7282"/>
              </a:lnSpc>
              <a:buFontTx/>
              <a:buAutoNum type="arabicPeriod"/>
            </a:pPr>
            <a:r>
              <a:rPr lang="en-US" sz="3500" b="1" dirty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ShadcnUI</a:t>
            </a:r>
            <a:endParaRPr lang="en-US" sz="3500" b="1" dirty="0" smtClean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  <a:p>
            <a:pPr marL="755864" lvl="1" indent="-377932">
              <a:lnSpc>
                <a:spcPts val="7282"/>
              </a:lnSpc>
              <a:buFontTx/>
              <a:buAutoNum type="arabicPeriod"/>
            </a:pP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Bài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tập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thực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hành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tại</a:t>
            </a:r>
            <a:r>
              <a:rPr lang="en-US" sz="3500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500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lớp</a:t>
            </a:r>
            <a:endParaRPr lang="en-US" sz="3500" b="1" dirty="0" smtClean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16205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Vì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sao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sinh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ra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Context API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0" y="4191637"/>
            <a:ext cx="4724400" cy="28854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ct val="150000"/>
              </a:lnSpc>
            </a:pPr>
            <a:r>
              <a:rPr lang="en-US" sz="2500" dirty="0" err="1" smtClean="0">
                <a:sym typeface="Bricolage Grotesque"/>
              </a:rPr>
              <a:t>Làm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sao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lưu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lại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dữ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liệu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sau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khi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đăng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nhập</a:t>
            </a:r>
            <a:endParaRPr lang="en-US" sz="2500" dirty="0" smtClean="0">
              <a:sym typeface="Bricolage Grotesque"/>
            </a:endParaRPr>
          </a:p>
          <a:p>
            <a:pPr marL="323850" lvl="1">
              <a:lnSpc>
                <a:spcPct val="150000"/>
              </a:lnSpc>
            </a:pPr>
            <a:endParaRPr lang="en-US" sz="2500" dirty="0" smtClean="0">
              <a:sym typeface="Bricolage Grotesque"/>
            </a:endParaRPr>
          </a:p>
          <a:p>
            <a:pPr marL="323850" lvl="1">
              <a:lnSpc>
                <a:spcPct val="150000"/>
              </a:lnSpc>
            </a:pPr>
            <a:r>
              <a:rPr lang="en-US" sz="2500" dirty="0" smtClean="0">
                <a:sym typeface="Bricolage Grotesque"/>
              </a:rPr>
              <a:t>Ở component </a:t>
            </a:r>
            <a:r>
              <a:rPr lang="en-US" sz="2500" dirty="0" err="1" smtClean="0">
                <a:sym typeface="Bricolage Grotesque"/>
              </a:rPr>
              <a:t>khác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cũng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có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dữ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liệu</a:t>
            </a:r>
            <a:r>
              <a:rPr lang="en-US" sz="2500" dirty="0" smtClean="0">
                <a:sym typeface="Bricolage Grotesque"/>
              </a:rPr>
              <a:t> </a:t>
            </a:r>
            <a:r>
              <a:rPr lang="en-US" sz="2500" dirty="0" err="1" smtClean="0">
                <a:sym typeface="Bricolage Grotesque"/>
              </a:rPr>
              <a:t>đó</a:t>
            </a:r>
            <a:endParaRPr lang="en-US" sz="2500" dirty="0" smtClean="0">
              <a:sym typeface="Bricolage Grotesq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3005439"/>
            <a:ext cx="10053376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5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Context API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là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gì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?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09600" y="2628900"/>
            <a:ext cx="8534400" cy="59093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3850" lvl="1">
              <a:lnSpc>
                <a:spcPct val="150000"/>
              </a:lnSpc>
            </a:pPr>
            <a:r>
              <a:rPr lang="en-US" sz="3200" dirty="0">
                <a:sym typeface="Bricolage Grotesque"/>
              </a:rPr>
              <a:t>Đ</a:t>
            </a:r>
            <a:r>
              <a:rPr lang="vi-VN" sz="3200" dirty="0" smtClean="0">
                <a:sym typeface="Bricolage Grotesque"/>
              </a:rPr>
              <a:t>ược </a:t>
            </a:r>
            <a:r>
              <a:rPr lang="vi-VN" sz="3200" dirty="0">
                <a:sym typeface="Bricolage Grotesque"/>
              </a:rPr>
              <a:t>sử dụng để quản lý trạng thái toàn cầu của ứng dụng mà không cần phải truyền props qua từng cấp của cây component. </a:t>
            </a:r>
            <a:endParaRPr lang="en-US" sz="3200" dirty="0" smtClean="0">
              <a:sym typeface="Bricolage Grotesque"/>
            </a:endParaRPr>
          </a:p>
          <a:p>
            <a:pPr marL="323850" lvl="1">
              <a:lnSpc>
                <a:spcPct val="150000"/>
              </a:lnSpc>
            </a:pPr>
            <a:endParaRPr lang="en-US" sz="3200" dirty="0">
              <a:sym typeface="Bricolage Grotesque"/>
            </a:endParaRPr>
          </a:p>
          <a:p>
            <a:pPr marL="323850" lvl="1">
              <a:lnSpc>
                <a:spcPct val="150000"/>
              </a:lnSpc>
            </a:pPr>
            <a:r>
              <a:rPr lang="vi-VN" sz="3200" dirty="0" smtClean="0">
                <a:sym typeface="Bricolage Grotesque"/>
              </a:rPr>
              <a:t>Nó </a:t>
            </a:r>
            <a:r>
              <a:rPr lang="vi-VN" sz="3200" dirty="0">
                <a:sym typeface="Bricolage Grotesque"/>
              </a:rPr>
              <a:t>cho phép bạn chia sẻ dữ liệu giữa các component mà không cần phải truyền dữ liệu thông qua props một cách thủ công từ component cha xuống component con.</a:t>
            </a:r>
            <a:endParaRPr lang="en-US" sz="3200" dirty="0" smtClean="0">
              <a:sym typeface="Bricolage Grotesque"/>
            </a:endParaRPr>
          </a:p>
        </p:txBody>
      </p:sp>
      <p:pic>
        <p:nvPicPr>
          <p:cNvPr id="1026" name="Picture 2" descr="Understanding Context API in Reac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0" y="2769678"/>
            <a:ext cx="8131769" cy="5768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1356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Cách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tạo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5" y="2171700"/>
            <a:ext cx="13582650" cy="753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9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104900"/>
            <a:ext cx="182880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Bao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bọc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Provider ở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main.tsx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628900"/>
            <a:ext cx="1116330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5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/>
          <p:cNvSpPr txBox="1"/>
          <p:nvPr/>
        </p:nvSpPr>
        <p:spPr>
          <a:xfrm>
            <a:off x="152400" y="1104900"/>
            <a:ext cx="180594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Sử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dụng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trong</a:t>
            </a: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component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400300"/>
            <a:ext cx="16916400" cy="748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77000" y="800100"/>
            <a:ext cx="4724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Demo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pic>
        <p:nvPicPr>
          <p:cNvPr id="3" name="Screen Recording 2026-01-17 08352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485900"/>
            <a:ext cx="15621000" cy="818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24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77000" y="800100"/>
            <a:ext cx="4724400" cy="930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b="1" dirty="0" err="1" smtClean="0">
                <a:solidFill>
                  <a:srgbClr val="1E293B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ShadcnUI</a:t>
            </a:r>
            <a:endParaRPr lang="en-US" sz="6999" b="1" dirty="0">
              <a:solidFill>
                <a:srgbClr val="1E293B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00200" y="6134100"/>
            <a:ext cx="39085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https://ui.shadcn.com/docs/installation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600" y="2552700"/>
            <a:ext cx="8326012" cy="648743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43000" y="4076700"/>
            <a:ext cx="5715000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 err="1" smtClean="0"/>
              <a:t>Đây</a:t>
            </a:r>
            <a:r>
              <a:rPr lang="en-US" sz="2500" dirty="0" smtClean="0"/>
              <a:t> </a:t>
            </a:r>
            <a:r>
              <a:rPr lang="en-US" sz="2500" dirty="0" err="1" smtClean="0"/>
              <a:t>là</a:t>
            </a:r>
            <a:r>
              <a:rPr lang="en-US" sz="2500" dirty="0" smtClean="0"/>
              <a:t> </a:t>
            </a:r>
            <a:r>
              <a:rPr lang="en-US" sz="2500" dirty="0" err="1" smtClean="0"/>
              <a:t>thư</a:t>
            </a:r>
            <a:r>
              <a:rPr lang="en-US" sz="2500" dirty="0" smtClean="0"/>
              <a:t> </a:t>
            </a:r>
            <a:r>
              <a:rPr lang="en-US" sz="2500" dirty="0" err="1" smtClean="0"/>
              <a:t>viện</a:t>
            </a:r>
            <a:r>
              <a:rPr lang="en-US" sz="2500" dirty="0" smtClean="0"/>
              <a:t> </a:t>
            </a:r>
            <a:r>
              <a:rPr lang="en-US" sz="2500" dirty="0" err="1" smtClean="0"/>
              <a:t>xây</a:t>
            </a:r>
            <a:r>
              <a:rPr lang="en-US" sz="2500" dirty="0" smtClean="0"/>
              <a:t> </a:t>
            </a:r>
            <a:r>
              <a:rPr lang="en-US" sz="2500" dirty="0" err="1" smtClean="0"/>
              <a:t>dựng</a:t>
            </a:r>
            <a:r>
              <a:rPr lang="en-US" sz="2500" dirty="0" smtClean="0"/>
              <a:t> </a:t>
            </a:r>
            <a:r>
              <a:rPr lang="en-US" sz="2500" dirty="0" err="1" smtClean="0"/>
              <a:t>sẵn</a:t>
            </a:r>
            <a:r>
              <a:rPr lang="en-US" sz="2500" dirty="0" smtClean="0"/>
              <a:t> </a:t>
            </a:r>
            <a:r>
              <a:rPr lang="en-US" sz="2500" dirty="0" err="1" smtClean="0"/>
              <a:t>các</a:t>
            </a:r>
            <a:r>
              <a:rPr lang="en-US" sz="2500" dirty="0" smtClean="0"/>
              <a:t> component UI kit </a:t>
            </a:r>
            <a:r>
              <a:rPr lang="en-US" sz="2500" dirty="0" err="1" smtClean="0"/>
              <a:t>giống</a:t>
            </a:r>
            <a:r>
              <a:rPr lang="en-US" sz="2500" dirty="0" smtClean="0"/>
              <a:t> Bootstrap </a:t>
            </a:r>
            <a:r>
              <a:rPr lang="en-US" sz="2500" dirty="0" err="1" smtClean="0"/>
              <a:t>nhưng</a:t>
            </a:r>
            <a:r>
              <a:rPr lang="en-US" sz="2500" dirty="0" smtClean="0"/>
              <a:t> </a:t>
            </a:r>
            <a:r>
              <a:rPr lang="en-US" sz="2500" dirty="0" err="1" smtClean="0"/>
              <a:t>tùy</a:t>
            </a:r>
            <a:r>
              <a:rPr lang="en-US" sz="2500" dirty="0" smtClean="0"/>
              <a:t> </a:t>
            </a:r>
            <a:r>
              <a:rPr lang="en-US" sz="2500" dirty="0" err="1" smtClean="0"/>
              <a:t>biến</a:t>
            </a:r>
            <a:r>
              <a:rPr lang="en-US" sz="2500" dirty="0" smtClean="0"/>
              <a:t> </a:t>
            </a:r>
            <a:r>
              <a:rPr lang="en-US" sz="2500" dirty="0" err="1" smtClean="0"/>
              <a:t>sâu</a:t>
            </a:r>
            <a:r>
              <a:rPr lang="en-US" sz="2500" dirty="0" smtClean="0"/>
              <a:t> </a:t>
            </a:r>
            <a:r>
              <a:rPr lang="en-US" sz="2500" dirty="0" err="1" smtClean="0"/>
              <a:t>và</a:t>
            </a:r>
            <a:r>
              <a:rPr lang="en-US" sz="2500" dirty="0" smtClean="0"/>
              <a:t> hay </a:t>
            </a:r>
            <a:r>
              <a:rPr lang="en-US" sz="2500" dirty="0" err="1" smtClean="0"/>
              <a:t>hơn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317275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204</Words>
  <Application>Microsoft Office PowerPoint</Application>
  <PresentationFormat>Custom</PresentationFormat>
  <Paragraphs>31</Paragraphs>
  <Slides>16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Bricolage Grotesque Bold</vt:lpstr>
      <vt:lpstr>Arial</vt:lpstr>
      <vt:lpstr>Bricolage Grotesque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thuyết trình - BUỔI 1: TỪ RAZOR VIEW SANG JSX</dc:title>
  <dc:description>Bài thuyết trình - BUỔI 1: TỪ RAZOR VIEW SANG JSX</dc:description>
  <cp:lastModifiedBy>vtrust</cp:lastModifiedBy>
  <cp:revision>60</cp:revision>
  <dcterms:created xsi:type="dcterms:W3CDTF">2006-08-16T00:00:00Z</dcterms:created>
  <dcterms:modified xsi:type="dcterms:W3CDTF">2026-01-17T03:09:00Z</dcterms:modified>
  <dc:identifier>DAG8Mi2FD9A</dc:identifier>
</cp:coreProperties>
</file>